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4" r:id="rId2"/>
    <p:sldId id="265" r:id="rId3"/>
    <p:sldId id="273" r:id="rId4"/>
    <p:sldId id="274" r:id="rId5"/>
    <p:sldId id="268" r:id="rId6"/>
    <p:sldId id="267" r:id="rId7"/>
    <p:sldId id="269" r:id="rId8"/>
    <p:sldId id="281" r:id="rId9"/>
    <p:sldId id="266" r:id="rId10"/>
    <p:sldId id="283" r:id="rId11"/>
    <p:sldId id="282" r:id="rId12"/>
    <p:sldId id="288" r:id="rId13"/>
    <p:sldId id="284" r:id="rId14"/>
    <p:sldId id="287" r:id="rId15"/>
    <p:sldId id="270" r:id="rId16"/>
    <p:sldId id="285" r:id="rId17"/>
    <p:sldId id="256" r:id="rId18"/>
    <p:sldId id="276" r:id="rId19"/>
    <p:sldId id="280" r:id="rId20"/>
    <p:sldId id="277" r:id="rId21"/>
    <p:sldId id="271" r:id="rId22"/>
    <p:sldId id="272" r:id="rId23"/>
    <p:sldId id="278" r:id="rId24"/>
    <p:sldId id="279" r:id="rId25"/>
    <p:sldId id="260" r:id="rId26"/>
    <p:sldId id="263" r:id="rId27"/>
    <p:sldId id="262" r:id="rId28"/>
    <p:sldId id="261" r:id="rId29"/>
    <p:sldId id="257" r:id="rId30"/>
    <p:sldId id="258" r:id="rId31"/>
    <p:sldId id="259" r:id="rId32"/>
    <p:sldId id="275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ta da Microsoft" initials="CdM" lastIdx="1" clrIdx="0">
    <p:extLst>
      <p:ext uri="{19B8F6BF-5375-455C-9EA6-DF929625EA0E}">
        <p15:presenceInfo xmlns:p15="http://schemas.microsoft.com/office/powerpoint/2012/main" userId="7e10e70b9cb8b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990544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>
        <p:scale>
          <a:sx n="75" d="100"/>
          <a:sy n="75" d="100"/>
        </p:scale>
        <p:origin x="5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16:35:59.733" idx="1">
    <p:pos x="10" y="10"/>
    <p:text>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2C3B-76A1-466C-BAA6-A1961AABFDAA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71D49-952B-4C23-B72A-F6B355CE0B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87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97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113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Site: Leonardo e Gabriel      JAR:</a:t>
            </a:r>
            <a:r>
              <a:rPr lang="pt-BR" baseline="0" dirty="0" smtClean="0"/>
              <a:t> 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573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224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16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Desafios:</a:t>
            </a:r>
            <a:r>
              <a:rPr lang="pt-BR" baseline="0" dirty="0" smtClean="0"/>
              <a:t> Gabriel     Conclusão: 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222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5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83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40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38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89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65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19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91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10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5"/>
          <a:stretch/>
        </p:blipFill>
        <p:spPr>
          <a:xfrm>
            <a:off x="-1" y="539477"/>
            <a:ext cx="12277258" cy="6176782"/>
          </a:xfrm>
          <a:prstGeom prst="rect">
            <a:avLst/>
          </a:prstGeom>
        </p:spPr>
      </p:pic>
      <p:sp>
        <p:nvSpPr>
          <p:cNvPr id="8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71343" y="-125751"/>
            <a:ext cx="1602558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smtClean="0">
                <a:solidFill>
                  <a:srgbClr val="F1274E"/>
                </a:solidFill>
              </a:rPr>
              <a:t>BPMN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9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93567" y="-127677"/>
            <a:ext cx="1511299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BPMN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5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" y="-1516"/>
            <a:ext cx="12277259" cy="6859516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566389" y="2431641"/>
            <a:ext cx="1483402" cy="1496387"/>
            <a:chOff x="5393648" y="2686050"/>
            <a:chExt cx="1483402" cy="1496387"/>
          </a:xfrm>
        </p:grpSpPr>
        <p:sp>
          <p:nvSpPr>
            <p:cNvPr id="6" name="Elipse 5"/>
            <p:cNvSpPr/>
            <p:nvPr/>
          </p:nvSpPr>
          <p:spPr>
            <a:xfrm>
              <a:off x="5393648" y="2686050"/>
              <a:ext cx="1483402" cy="14963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12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Desenho Engrenagem PNG - Desenho Engrenagem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106" y="2826107"/>
              <a:ext cx="1232343" cy="121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ixaDeTexto 8"/>
          <p:cNvSpPr txBox="1"/>
          <p:nvPr/>
        </p:nvSpPr>
        <p:spPr>
          <a:xfrm>
            <a:off x="5951725" y="4054929"/>
            <a:ext cx="728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1274E"/>
                </a:solidFill>
              </a:rPr>
              <a:t>JAR</a:t>
            </a:r>
            <a:endParaRPr lang="pt-BR" sz="2800" b="1" dirty="0">
              <a:solidFill>
                <a:srgbClr val="F1274E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933988" y="4033956"/>
            <a:ext cx="72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JAR</a:t>
            </a:r>
            <a:endParaRPr lang="pt-BR" sz="2800" b="1" dirty="0">
              <a:solidFill>
                <a:schemeClr val="bg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28388" y="4054010"/>
            <a:ext cx="2709892" cy="544994"/>
            <a:chOff x="6885548" y="4655155"/>
            <a:chExt cx="2709892" cy="544994"/>
          </a:xfrm>
        </p:grpSpPr>
        <p:sp>
          <p:nvSpPr>
            <p:cNvPr id="15" name="CaixaDeTexto 14"/>
            <p:cNvSpPr txBox="1"/>
            <p:nvPr/>
          </p:nvSpPr>
          <p:spPr>
            <a:xfrm>
              <a:off x="6894906" y="4676929"/>
              <a:ext cx="2700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rgbClr val="F1274E"/>
                  </a:solidFill>
                </a:rPr>
                <a:t>Site Institucional</a:t>
              </a:r>
              <a:endParaRPr lang="pt-BR" sz="2800" b="1" dirty="0">
                <a:solidFill>
                  <a:srgbClr val="F1274E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6885548" y="4655155"/>
              <a:ext cx="2700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chemeClr val="bg1"/>
                  </a:solidFill>
                </a:rPr>
                <a:t>Site Institucional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2" descr="Monitor de Computado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742" y="2497576"/>
            <a:ext cx="1673670" cy="146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294" y="2571698"/>
            <a:ext cx="1551808" cy="9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8308283" y="4011282"/>
            <a:ext cx="217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1274E"/>
                </a:solidFill>
              </a:rPr>
              <a:t>Cliente Linux</a:t>
            </a:r>
            <a:endParaRPr lang="pt-BR" sz="2800" b="1" dirty="0">
              <a:solidFill>
                <a:srgbClr val="F1274E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8293833" y="4000722"/>
            <a:ext cx="2089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Cliente Linux</a:t>
            </a:r>
            <a:endParaRPr lang="pt-BR" sz="2800" b="1" dirty="0">
              <a:solidFill>
                <a:schemeClr val="bg1"/>
              </a:solidFill>
            </a:endParaRPr>
          </a:p>
        </p:txBody>
      </p:sp>
      <p:pic>
        <p:nvPicPr>
          <p:cNvPr id="21" name="Picture 2" descr="Monitor de Computado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480" y="2503911"/>
            <a:ext cx="1666428" cy="14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786" y="2559032"/>
            <a:ext cx="1595268" cy="9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056"/>
            <a:ext cx="12192000" cy="59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5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535"/>
            <a:ext cx="12195947" cy="59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789"/>
            <a:ext cx="12265503" cy="52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26022"/>
          <a:stretch/>
        </p:blipFill>
        <p:spPr>
          <a:xfrm>
            <a:off x="0" y="0"/>
            <a:ext cx="6066971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-1" r="43714"/>
          <a:stretch/>
        </p:blipFill>
        <p:spPr>
          <a:xfrm>
            <a:off x="6085567" y="-13697"/>
            <a:ext cx="6147368" cy="6934361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6066971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6085567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6087494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066971" y="21431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077625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6071831" y="-10869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6077655" y="-82673"/>
            <a:ext cx="5917" cy="7072312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45721"/>
            <a:ext cx="12192000" cy="6903721"/>
          </a:xfrm>
          <a:prstGeom prst="rect">
            <a:avLst/>
          </a:prstGeom>
        </p:spPr>
      </p:pic>
      <p:pic>
        <p:nvPicPr>
          <p:cNvPr id="2052" name="Picture 4" descr="Samuele França – Nutricionista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34" y="211078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995379" y="2834910"/>
            <a:ext cx="2719442" cy="646331"/>
            <a:chOff x="6875998" y="4676929"/>
            <a:chExt cx="2719442" cy="646331"/>
          </a:xfrm>
        </p:grpSpPr>
        <p:sp>
          <p:nvSpPr>
            <p:cNvPr id="8" name="CaixaDeTexto 7"/>
            <p:cNvSpPr txBox="1"/>
            <p:nvPr/>
          </p:nvSpPr>
          <p:spPr>
            <a:xfrm>
              <a:off x="6894906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smtClean="0">
                  <a:solidFill>
                    <a:srgbClr val="F1274E"/>
                  </a:solidFill>
                </a:rPr>
                <a:t>API </a:t>
              </a:r>
              <a:r>
                <a:rPr lang="pt-BR" sz="3600" b="1" dirty="0" err="1" smtClean="0">
                  <a:solidFill>
                    <a:srgbClr val="F1274E"/>
                  </a:solidFill>
                </a:rPr>
                <a:t>Looca</a:t>
              </a:r>
              <a:endParaRPr lang="pt-BR" sz="3600" b="1" dirty="0">
                <a:solidFill>
                  <a:srgbClr val="F1274E"/>
                </a:solidFill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6875998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smtClean="0">
                  <a:solidFill>
                    <a:schemeClr val="bg1"/>
                  </a:solidFill>
                </a:rPr>
                <a:t>API </a:t>
              </a:r>
              <a:r>
                <a:rPr lang="pt-BR" sz="3600" b="1" dirty="0" err="1" smtClean="0">
                  <a:solidFill>
                    <a:schemeClr val="bg1"/>
                  </a:solidFill>
                </a:rPr>
                <a:t>Looca</a:t>
              </a:r>
              <a:endParaRPr lang="pt-BR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973948" y="3902851"/>
            <a:ext cx="2721965" cy="646332"/>
            <a:chOff x="6873475" y="4676928"/>
            <a:chExt cx="2721965" cy="646332"/>
          </a:xfrm>
        </p:grpSpPr>
        <p:sp>
          <p:nvSpPr>
            <p:cNvPr id="11" name="CaixaDeTexto 10"/>
            <p:cNvSpPr txBox="1"/>
            <p:nvPr/>
          </p:nvSpPr>
          <p:spPr>
            <a:xfrm>
              <a:off x="6894906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err="1" smtClean="0">
                  <a:solidFill>
                    <a:srgbClr val="F1274E"/>
                  </a:solidFill>
                </a:rPr>
                <a:t>JSensors</a:t>
              </a:r>
              <a:endParaRPr lang="pt-BR" sz="3600" b="1" dirty="0">
                <a:solidFill>
                  <a:srgbClr val="F1274E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6873475" y="4676928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err="1" smtClean="0">
                  <a:solidFill>
                    <a:schemeClr val="bg1"/>
                  </a:solidFill>
                </a:rPr>
                <a:t>JSensors</a:t>
              </a:r>
              <a:endParaRPr lang="pt-BR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69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brigado !</a:t>
            </a:r>
          </a:p>
        </p:txBody>
      </p:sp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13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8" name="Fluxograma: Armazenamento interno 27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9" name="Fluxograma: Armazenamento interno 28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Fluxograma: Armazenamento interno 29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Fluxograma: Armazenamento interno 30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2" name="Fluxograma: Armazenamento interno 31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1338" y="1045992"/>
            <a:ext cx="270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mostre quais hardwares estão sendo mais consumidos,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possa atuar direto no problema.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47367" y="1014645"/>
            <a:ext cx="2664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BPMN sobre a aplicação,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saiba exatamente como funciona a parte de monitoramento das máquinas.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04808" y="4211002"/>
            <a:ext cx="2460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youtuber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não haja erros na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meus vídeos,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não atrasar na hora de posta-los.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872239" y="1120676"/>
            <a:ext cx="2871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Eu, enquanto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gerente da empresa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 sistema de monitoramento, nos computadores que fazem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haja uma redução de problemas no desligamento das máquinas.</a:t>
            </a:r>
            <a:endParaRPr lang="pt-BR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41107" y="4211002"/>
            <a:ext cx="2670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,  </a:t>
            </a:r>
            <a:r>
              <a:rPr lang="pt-BR" sz="2000" b="1" kern="0" dirty="0">
                <a:solidFill>
                  <a:srgbClr val="F03E60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ter as maquinas da empresas sendo monitoradas todo o tempo,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passar segurança.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90254" y="4211001"/>
            <a:ext cx="2635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Desk,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receber uma mensagem caso alguma máquina superaqueça,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que eu possa agir antes que ela desligue.</a:t>
            </a:r>
            <a:endParaRPr lang="pt-B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10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78876" y="1120676"/>
            <a:ext cx="2707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mostre as máquinas que desligaram,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eu possa ver de forma didática quais computadores estão trabalhando, e quais não.</a:t>
            </a:r>
          </a:p>
        </p:txBody>
      </p:sp>
      <p:sp>
        <p:nvSpPr>
          <p:cNvPr id="35" name="Fluxograma: Armazenamento interno 34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6" name="Fluxograma: Armazenamento interno 35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7" name="Fluxograma: Armazenamento interno 36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8" name="Fluxograma: Armazenamento interno 37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9" name="Fluxograma: Armazenamento interno 38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0396" y="1188732"/>
            <a:ext cx="253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minimizem os problemas durante 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mais vídeos sejam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renderizados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em menos tempo.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920818" y="4211002"/>
            <a:ext cx="27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acessar o site pela internet,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 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eu possa ver de forma rápida e prática o que está acontecendo com os computadores da empresa.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4965337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forma prática de resolver os problemas dos computadores,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reduzir 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atrazos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videos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951798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API que monitore a temperatura da GPU da máquinas,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saber quando ela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super-aquecer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951798" y="1093089"/>
            <a:ext cx="257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receber as informações da máquina que está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super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aquecendo,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eu ter informações o suficiente na hora de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solucionaro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problema.</a:t>
            </a:r>
          </a:p>
        </p:txBody>
      </p:sp>
    </p:spTree>
    <p:extLst>
      <p:ext uri="{BB962C8B-B14F-4D97-AF65-F5344CB8AC3E}">
        <p14:creationId xmlns:p14="http://schemas.microsoft.com/office/powerpoint/2010/main" val="86713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35683" y="2097610"/>
            <a:ext cx="2380527" cy="240415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948394" y="205709"/>
            <a:ext cx="23804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6430611" y="212501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74115" y="2059551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9280111" y="206387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6518598" y="2297106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40390" y="2240828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806" y="6239027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3667040" y="2115533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9359620" y="2178359"/>
            <a:ext cx="2221508" cy="2204050"/>
          </a:xfrm>
          <a:prstGeom prst="rect">
            <a:avLst/>
          </a:prstGeom>
        </p:spPr>
      </p:pic>
      <p:sp>
        <p:nvSpPr>
          <p:cNvPr id="20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6206" y="4721214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8598" y="4693095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2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25908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1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02649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2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18445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3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02649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2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60648" y="4714899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  <p:sp>
        <p:nvSpPr>
          <p:cNvPr id="3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58256" y="4693095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xmlns="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xmlns="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xmlns="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xmlns="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xmlns="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Louco</a:t>
            </a: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Triste</a:t>
            </a: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Contente</a:t>
            </a: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Entregas de metas</a:t>
            </a:r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  <a:p>
            <a:pPr algn="ctr"/>
            <a:r>
              <a:rPr lang="pt-BR" sz="2000" dirty="0"/>
              <a:t>Entrosamento 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Efetuar um planejamento e organização das atividades mais eficiente.</a:t>
            </a: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10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>
                <a:solidFill>
                  <a:schemeClr val="bg1"/>
                </a:solidFill>
              </a:rPr>
              <a:t>responsividade</a:t>
            </a:r>
            <a:r>
              <a:rPr lang="pt-BR" dirty="0">
                <a:solidFill>
                  <a:schemeClr val="bg1"/>
                </a:solidFill>
              </a:rPr>
              <a:t> (Praticar e estudar mais).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Estabelecer expectativas com base na realidade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Observarmos as anotações que nos foram dadas e se aplicar mais.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Planejamento e nivelamento de conhecimento.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Reuniões e validações das conclusões das tarefas.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Mantendo os níveis de planejamento.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 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Por dia ele </a:t>
            </a:r>
            <a:r>
              <a:rPr lang="pt-BR" sz="2400" dirty="0" err="1">
                <a:solidFill>
                  <a:schemeClr val="bg1"/>
                </a:solidFill>
              </a:rPr>
              <a:t>obtem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rgbClr val="F03E60"/>
                </a:solidFill>
              </a:rPr>
              <a:t>1,990,065</a:t>
            </a:r>
            <a:r>
              <a:rPr lang="pt-BR" sz="2400" dirty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 um lucro estimado de</a:t>
            </a:r>
            <a:r>
              <a:rPr lang="pt-BR" sz="2400" dirty="0">
                <a:solidFill>
                  <a:srgbClr val="F03E60"/>
                </a:solidFill>
              </a:rPr>
              <a:t> $637  </a:t>
            </a:r>
            <a:r>
              <a:rPr lang="pt-BR" sz="2400" dirty="0">
                <a:solidFill>
                  <a:schemeClr val="bg1"/>
                </a:solidFill>
              </a:rPr>
              <a:t>-  </a:t>
            </a:r>
            <a:r>
              <a:rPr lang="pt-BR" sz="2400" dirty="0">
                <a:solidFill>
                  <a:srgbClr val="F03E60"/>
                </a:solidFill>
              </a:rPr>
              <a:t>$8K </a:t>
            </a:r>
            <a:r>
              <a:rPr lang="pt-BR" sz="2400" dirty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>
                <a:solidFill>
                  <a:schemeClr val="bg1"/>
                </a:solidFill>
              </a:rPr>
              <a:t>Fonte: </a:t>
            </a:r>
            <a:r>
              <a:rPr lang="pt-BR" dirty="0" err="1">
                <a:solidFill>
                  <a:schemeClr val="bg1"/>
                </a:solidFill>
              </a:rPr>
              <a:t>SocialBlade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dirty="0" err="1">
                <a:solidFill>
                  <a:schemeClr val="bg1"/>
                </a:solidFill>
              </a:rPr>
              <a:t>Youtuber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RezendeEvil</a:t>
            </a:r>
            <a:r>
              <a:rPr lang="pt-BR" sz="2400" dirty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xmlns="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xmlns="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2" y="658816"/>
            <a:ext cx="11016972" cy="6197047"/>
          </a:xfrm>
          <a:prstGeom prst="rect">
            <a:avLst/>
          </a:prstGeom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483" y="4972223"/>
            <a:ext cx="1388697" cy="8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69444" y="2136"/>
            <a:ext cx="3434748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Solução </a:t>
            </a:r>
            <a:endPara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4305300" y="658816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sp>
        <p:nvSpPr>
          <p:cNvPr id="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81896" y="-234815"/>
            <a:ext cx="82820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630E7E5-19E7-4E17-A122-B93723078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120" y="489397"/>
            <a:ext cx="5899758" cy="6414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9487</TotalTime>
  <Words>784</Words>
  <Application>Microsoft Office PowerPoint</Application>
  <PresentationFormat>Widescreen</PresentationFormat>
  <Paragraphs>155</Paragraphs>
  <Slides>32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2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58</cp:revision>
  <dcterms:created xsi:type="dcterms:W3CDTF">2021-09-10T18:40:09Z</dcterms:created>
  <dcterms:modified xsi:type="dcterms:W3CDTF">2021-10-19T13:13:53Z</dcterms:modified>
</cp:coreProperties>
</file>